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88163" cy="1002188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80"/>
    <a:srgbClr val="CC00CC"/>
    <a:srgbClr val="FFFF66"/>
    <a:srgbClr val="DBDBDB"/>
    <a:srgbClr val="FFE699"/>
    <a:srgbClr val="BDD7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6029" autoAdjust="0"/>
    <p:restoredTop sz="94660"/>
  </p:normalViewPr>
  <p:slideViewPr>
    <p:cSldViewPr snapToGrid="0">
      <p:cViewPr varScale="1">
        <p:scale>
          <a:sx n="74" d="100"/>
          <a:sy n="74" d="100"/>
        </p:scale>
        <p:origin x="-104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C60C22B-77DC-4C36-A73E-D7A5841E6C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7C7FC143-999E-4787-B047-043DE9C0BE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103C464-1209-4DEC-83FF-DF0645D12B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2C40E-4A65-427D-A52A-62868492AB0B}" type="datetimeFigureOut">
              <a:rPr lang="th-TH" smtClean="0"/>
              <a:pPr/>
              <a:t>21/09/61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54A17AF-1BB8-4800-9C8C-C82D74417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573D5A3-BC39-45D5-8B93-239872FCD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1DA7F-8205-4DDB-80C7-D6CE2DD3E0E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785304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A347808-B751-4FA3-B1D3-2A86867019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81B6A3C2-7311-4C01-A027-89426983D2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1A61431-706E-4FF4-9A89-C235A1D902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2C40E-4A65-427D-A52A-62868492AB0B}" type="datetimeFigureOut">
              <a:rPr lang="th-TH" smtClean="0"/>
              <a:pPr/>
              <a:t>21/09/61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C2CE49B-BDA4-4AE8-8560-5D82896BC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D294420-FCC8-4D56-9740-08CA8AA29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1DA7F-8205-4DDB-80C7-D6CE2DD3E0E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531344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2CBBCA1F-20CA-4517-ACD3-A215F92B591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F23B72C7-0FF2-4688-BBA1-71DCA4F25C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2F2C527-347F-4B0B-BEE4-CC4586B1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2C40E-4A65-427D-A52A-62868492AB0B}" type="datetimeFigureOut">
              <a:rPr lang="th-TH" smtClean="0"/>
              <a:pPr/>
              <a:t>21/09/61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B060975-5931-444D-9296-631F29E2C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FDA992F-6899-4498-8CF0-7AB8C2153D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1DA7F-8205-4DDB-80C7-D6CE2DD3E0E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63999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8219962-B66A-4390-99B5-35CEDF69F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7DB88F5-0855-4F1E-AE2D-BF06F71C49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A8602F1-6319-4E3C-B8FE-13D66C0968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2C40E-4A65-427D-A52A-62868492AB0B}" type="datetimeFigureOut">
              <a:rPr lang="th-TH" smtClean="0"/>
              <a:pPr/>
              <a:t>21/09/61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2B71120-A6FE-4A90-87F4-05A553F74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E2E4589-0C50-429F-934D-75279ACE3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1DA7F-8205-4DDB-80C7-D6CE2DD3E0E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501099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0616A1B-6090-4896-98A2-7CD3104775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C0927A40-A802-4B15-8CC8-99A2E02B8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ED3A908-CA65-4C2D-A002-838648DB3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2C40E-4A65-427D-A52A-62868492AB0B}" type="datetimeFigureOut">
              <a:rPr lang="th-TH" smtClean="0"/>
              <a:pPr/>
              <a:t>21/09/61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EEC2F1B-39EC-4714-A1ED-F432A72112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9682B06-35BA-4540-B998-88ABD61487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1DA7F-8205-4DDB-80C7-D6CE2DD3E0E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45191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18EBAFC-2A5B-483E-AD01-6A2B745E90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97A98F1-FBD9-416F-A220-0D04BFC7D9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35C1BD99-4DF6-4276-9142-2965C4F329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165D1E3C-0BF2-4791-BA0B-67C2A8DA6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2C40E-4A65-427D-A52A-62868492AB0B}" type="datetimeFigureOut">
              <a:rPr lang="th-TH" smtClean="0"/>
              <a:pPr/>
              <a:t>21/09/61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C1372F12-4E99-4854-B6CF-FD3AD0BB91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2DF9ED2D-17DA-4B9C-841D-AA942077A8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1DA7F-8205-4DDB-80C7-D6CE2DD3E0E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46486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02853AA-4C4B-422D-9907-0D1ADCC601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505AC640-F4EB-47E9-8016-D34F3DFA86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F6E29F0B-6D04-4B71-B25C-8C8776D217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810ECD78-5A52-4100-A395-263EA2470C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462E9AFB-DF20-4301-82D5-1612444A65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C3C7BC27-D824-4A8C-902B-6FD5989B6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2C40E-4A65-427D-A52A-62868492AB0B}" type="datetimeFigureOut">
              <a:rPr lang="th-TH" smtClean="0"/>
              <a:pPr/>
              <a:t>21/09/61</a:t>
            </a:fld>
            <a:endParaRPr lang="th-TH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98D20559-BDE4-437D-9E10-B7C2C66DEF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24971824-5C95-413D-B317-7150A4930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1DA7F-8205-4DDB-80C7-D6CE2DD3E0E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911884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BC2C7E2-59F0-4234-AF13-FA26B82C4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747419C8-0A30-4C31-9C5A-B88E42256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2C40E-4A65-427D-A52A-62868492AB0B}" type="datetimeFigureOut">
              <a:rPr lang="th-TH" smtClean="0"/>
              <a:pPr/>
              <a:t>21/09/61</a:t>
            </a:fld>
            <a:endParaRPr lang="th-TH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A3B951A-91D3-4DEA-9248-B5A67CE2D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CB1CBE2F-FA4E-4D6E-A238-4BFF30B517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1DA7F-8205-4DDB-80C7-D6CE2DD3E0E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243146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EAC62CB9-5E7C-4C4D-A511-93C196C6A9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2C40E-4A65-427D-A52A-62868492AB0B}" type="datetimeFigureOut">
              <a:rPr lang="th-TH" smtClean="0"/>
              <a:pPr/>
              <a:t>21/09/61</a:t>
            </a:fld>
            <a:endParaRPr lang="th-TH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F3E38329-D16F-428C-90D4-95B7CFC0D1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993E2F5E-B33D-463C-BCD5-A4506FEBE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1DA7F-8205-4DDB-80C7-D6CE2DD3E0E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7521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E8184FA-D665-4F45-A2FD-83173809B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8F08418-C5A9-42A9-B0B3-DDC6FC6B99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67F0E373-6122-4EAF-A6B8-CC32E4A03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84B5B370-1664-45DD-BC59-B8BC7AFCDE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2C40E-4A65-427D-A52A-62868492AB0B}" type="datetimeFigureOut">
              <a:rPr lang="th-TH" smtClean="0"/>
              <a:pPr/>
              <a:t>21/09/61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5375611-572B-4E3A-8396-3DF47D3F0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09E18688-154F-4B60-ABDB-7DA0420BE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1DA7F-8205-4DDB-80C7-D6CE2DD3E0E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454369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51BF456-63E4-4F61-B230-6941750B7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949D6777-689B-4FD9-AF56-F1F52DC0227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0954F013-F020-46AB-B214-88FC8C4073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3E24B879-320F-4A9F-BB2B-9ED9ED678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2C40E-4A65-427D-A52A-62868492AB0B}" type="datetimeFigureOut">
              <a:rPr lang="th-TH" smtClean="0"/>
              <a:pPr/>
              <a:t>21/09/61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F2E0193E-6FD4-4204-834D-8C7489BB43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9EA2491D-A626-4977-AFB1-EAAA70D29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1DA7F-8205-4DDB-80C7-D6CE2DD3E0E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35468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181492B4-CDAA-4A28-8279-7E59915A9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DB756377-BE16-43B6-991D-7FAB3CCF5B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7D49BBC-640E-42DA-A0DF-C0EF983C52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B2C40E-4A65-427D-A52A-62868492AB0B}" type="datetimeFigureOut">
              <a:rPr lang="th-TH" smtClean="0"/>
              <a:pPr/>
              <a:t>21/09/61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45F549E-293F-4327-BE67-2D4DBB5F28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833024B-72F5-4C8C-87F8-65F5D94058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F1DA7F-8205-4DDB-80C7-D6CE2DD3E0EC}" type="slidenum">
              <a:rPr lang="th-TH" smtClean="0"/>
              <a:pPr/>
              <a:t>‹#›</a:t>
            </a:fld>
            <a:endParaRPr lang="th-TH"/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39A49ED4-97C7-4872-B04C-F1BAE44FAFC6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692" y="38297"/>
            <a:ext cx="1107364" cy="337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640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osceles Triangle 11">
            <a:extLst>
              <a:ext uri="{FF2B5EF4-FFF2-40B4-BE49-F238E27FC236}">
                <a16:creationId xmlns="" xmlns:a16="http://schemas.microsoft.com/office/drawing/2014/main" id="{98177007-73D2-4EEA-A5BC-904FBD8E5947}"/>
              </a:ext>
            </a:extLst>
          </p:cNvPr>
          <p:cNvSpPr/>
          <p:nvPr/>
        </p:nvSpPr>
        <p:spPr>
          <a:xfrm>
            <a:off x="1041147" y="-10505"/>
            <a:ext cx="11110519" cy="749356"/>
          </a:xfrm>
          <a:prstGeom prst="triangl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6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lnSpc>
                <a:spcPts val="1700"/>
              </a:lnSpc>
            </a:pPr>
            <a:r>
              <a:rPr lang="th-TH" sz="16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แผนงาน</a:t>
            </a:r>
            <a:endParaRPr lang="th-TH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4" name="สี่เหลี่ยมมุมมน 6">
            <a:extLst>
              <a:ext uri="{FF2B5EF4-FFF2-40B4-BE49-F238E27FC236}">
                <a16:creationId xmlns="" xmlns:a16="http://schemas.microsoft.com/office/drawing/2014/main" id="{F227DE31-B091-4932-8906-F222579DC0A1}"/>
              </a:ext>
            </a:extLst>
          </p:cNvPr>
          <p:cNvSpPr/>
          <p:nvPr/>
        </p:nvSpPr>
        <p:spPr>
          <a:xfrm>
            <a:off x="797045" y="791562"/>
            <a:ext cx="11373139" cy="48807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1400" b="1" dirty="0" smtClean="0">
              <a:solidFill>
                <a:schemeClr val="accent2">
                  <a:lumMod val="7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1400" b="1" dirty="0" smtClean="0">
              <a:solidFill>
                <a:schemeClr val="accent2">
                  <a:lumMod val="7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auto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en-US" sz="16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 smtClean="0">
                <a:solidFill>
                  <a:schemeClr val="accent2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sz="1400" b="1" dirty="0">
              <a:solidFill>
                <a:schemeClr val="accent2">
                  <a:lumMod val="7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22" name="Table 21">
            <a:extLst>
              <a:ext uri="{FF2B5EF4-FFF2-40B4-BE49-F238E27FC236}">
                <a16:creationId xmlns="" xmlns:a16="http://schemas.microsoft.com/office/drawing/2014/main" id="{56404727-B552-4CAD-A280-EADFB83EB0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672876"/>
              </p:ext>
            </p:extLst>
          </p:nvPr>
        </p:nvGraphicFramePr>
        <p:xfrm>
          <a:off x="777203" y="2071172"/>
          <a:ext cx="11373135" cy="5709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91045">
                  <a:extLst>
                    <a:ext uri="{9D8B030D-6E8A-4147-A177-3AD203B41FA5}">
                      <a16:colId xmlns="" xmlns:a16="http://schemas.microsoft.com/office/drawing/2014/main" val="1150039330"/>
                    </a:ext>
                  </a:extLst>
                </a:gridCol>
                <a:gridCol w="3791045">
                  <a:extLst>
                    <a:ext uri="{9D8B030D-6E8A-4147-A177-3AD203B41FA5}">
                      <a16:colId xmlns="" xmlns:a16="http://schemas.microsoft.com/office/drawing/2014/main" val="35520750"/>
                    </a:ext>
                  </a:extLst>
                </a:gridCol>
                <a:gridCol w="3791045">
                  <a:extLst>
                    <a:ext uri="{9D8B030D-6E8A-4147-A177-3AD203B41FA5}">
                      <a16:colId xmlns="" xmlns:a16="http://schemas.microsoft.com/office/drawing/2014/main" val="905450934"/>
                    </a:ext>
                  </a:extLst>
                </a:gridCol>
              </a:tblGrid>
              <a:tr h="570963">
                <a:tc>
                  <a:txBody>
                    <a:bodyPr/>
                    <a:lstStyle/>
                    <a:p>
                      <a:pPr algn="l">
                        <a:lnSpc>
                          <a:spcPts val="17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Strategy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1:</a:t>
                      </a:r>
                      <a:endParaRPr lang="th-TH" sz="14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Strategy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th-TH" sz="14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Strategy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endParaRPr lang="th-TH" sz="14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5698260"/>
                  </a:ext>
                </a:extLst>
              </a:tr>
            </a:tbl>
          </a:graphicData>
        </a:graphic>
      </p:graphicFrame>
      <p:graphicFrame>
        <p:nvGraphicFramePr>
          <p:cNvPr id="24" name="Table 23">
            <a:extLst>
              <a:ext uri="{FF2B5EF4-FFF2-40B4-BE49-F238E27FC236}">
                <a16:creationId xmlns="" xmlns:a16="http://schemas.microsoft.com/office/drawing/2014/main" id="{9FC58EF3-619F-431B-8A99-44F12DBDC3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5309074"/>
              </p:ext>
            </p:extLst>
          </p:nvPr>
        </p:nvGraphicFramePr>
        <p:xfrm>
          <a:off x="797045" y="4463956"/>
          <a:ext cx="11325959" cy="23940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1490">
                  <a:extLst>
                    <a:ext uri="{9D8B030D-6E8A-4147-A177-3AD203B41FA5}">
                      <a16:colId xmlns="" xmlns:a16="http://schemas.microsoft.com/office/drawing/2014/main" val="1150039330"/>
                    </a:ext>
                  </a:extLst>
                </a:gridCol>
                <a:gridCol w="2831490">
                  <a:extLst>
                    <a:ext uri="{9D8B030D-6E8A-4147-A177-3AD203B41FA5}">
                      <a16:colId xmlns="" xmlns:a16="http://schemas.microsoft.com/office/drawing/2014/main" val="35520750"/>
                    </a:ext>
                  </a:extLst>
                </a:gridCol>
                <a:gridCol w="3417336">
                  <a:extLst>
                    <a:ext uri="{9D8B030D-6E8A-4147-A177-3AD203B41FA5}">
                      <a16:colId xmlns="" xmlns:a16="http://schemas.microsoft.com/office/drawing/2014/main" val="905450934"/>
                    </a:ext>
                  </a:extLst>
                </a:gridCol>
                <a:gridCol w="2245643">
                  <a:extLst>
                    <a:ext uri="{9D8B030D-6E8A-4147-A177-3AD203B41FA5}">
                      <a16:colId xmlns="" xmlns:a16="http://schemas.microsoft.com/office/drawing/2014/main" val="2588709083"/>
                    </a:ext>
                  </a:extLst>
                </a:gridCol>
              </a:tblGrid>
              <a:tr h="2394044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</a:pPr>
                      <a:endParaRPr lang="th-TH" sz="1400" b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400" b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5698260"/>
                  </a:ext>
                </a:extLst>
              </a:tr>
            </a:tbl>
          </a:graphicData>
        </a:graphic>
      </p:graphicFrame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A2CF3868-BE39-488C-AE46-81B4A6D4041C}"/>
              </a:ext>
            </a:extLst>
          </p:cNvPr>
          <p:cNvSpPr/>
          <p:nvPr/>
        </p:nvSpPr>
        <p:spPr>
          <a:xfrm rot="696833">
            <a:off x="8864720" y="23465"/>
            <a:ext cx="986971" cy="58057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r>
              <a:rPr lang="en-US" sz="16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Excellence</a:t>
            </a:r>
            <a:endParaRPr lang="th-TH" sz="16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6839D2CE-D3D9-4EAE-AB86-6FD5B836EEAE}"/>
              </a:ext>
            </a:extLst>
          </p:cNvPr>
          <p:cNvSpPr/>
          <p:nvPr/>
        </p:nvSpPr>
        <p:spPr>
          <a:xfrm>
            <a:off x="64394" y="1332135"/>
            <a:ext cx="672476" cy="71783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สถานการณ์</a:t>
            </a:r>
            <a:r>
              <a: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/</a:t>
            </a:r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ข้อมูลพื้นฐาน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="" xmlns:a16="http://schemas.microsoft.com/office/drawing/2014/main" id="{61D10DB0-538E-4292-9E18-3968FA568992}"/>
              </a:ext>
            </a:extLst>
          </p:cNvPr>
          <p:cNvSpPr/>
          <p:nvPr/>
        </p:nvSpPr>
        <p:spPr>
          <a:xfrm>
            <a:off x="38966" y="2615958"/>
            <a:ext cx="723331" cy="1794798"/>
          </a:xfrm>
          <a:prstGeom prst="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กิจกรรมหลัก</a:t>
            </a:r>
          </a:p>
        </p:txBody>
      </p:sp>
      <p:graphicFrame>
        <p:nvGraphicFramePr>
          <p:cNvPr id="16" name="Table 15">
            <a:extLst>
              <a:ext uri="{FF2B5EF4-FFF2-40B4-BE49-F238E27FC236}">
                <a16:creationId xmlns="" xmlns:a16="http://schemas.microsoft.com/office/drawing/2014/main" id="{56404727-B552-4CAD-A280-EADFB83EB0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1063838"/>
              </p:ext>
            </p:extLst>
          </p:nvPr>
        </p:nvGraphicFramePr>
        <p:xfrm>
          <a:off x="797045" y="2652301"/>
          <a:ext cx="11345844" cy="17738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1948">
                  <a:extLst>
                    <a:ext uri="{9D8B030D-6E8A-4147-A177-3AD203B41FA5}">
                      <a16:colId xmlns="" xmlns:a16="http://schemas.microsoft.com/office/drawing/2014/main" val="1150039330"/>
                    </a:ext>
                  </a:extLst>
                </a:gridCol>
                <a:gridCol w="3781948">
                  <a:extLst>
                    <a:ext uri="{9D8B030D-6E8A-4147-A177-3AD203B41FA5}">
                      <a16:colId xmlns="" xmlns:a16="http://schemas.microsoft.com/office/drawing/2014/main" val="35520750"/>
                    </a:ext>
                  </a:extLst>
                </a:gridCol>
                <a:gridCol w="3781948">
                  <a:extLst>
                    <a:ext uri="{9D8B030D-6E8A-4147-A177-3AD203B41FA5}">
                      <a16:colId xmlns="" xmlns:a16="http://schemas.microsoft.com/office/drawing/2014/main" val="905450934"/>
                    </a:ext>
                  </a:extLst>
                </a:gridCol>
              </a:tblGrid>
              <a:tr h="1773811"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1500"/>
                        </a:lnSpc>
                        <a:buNone/>
                      </a:pPr>
                      <a:endParaRPr lang="th-TH" sz="1400" b="0" dirty="0" smtClean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4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th-TH" sz="14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5698260"/>
                  </a:ext>
                </a:extLst>
              </a:tr>
            </a:tbl>
          </a:graphicData>
        </a:graphic>
      </p:graphicFrame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61D10DB0-538E-4292-9E18-3968FA568992}"/>
              </a:ext>
            </a:extLst>
          </p:cNvPr>
          <p:cNvSpPr/>
          <p:nvPr/>
        </p:nvSpPr>
        <p:spPr>
          <a:xfrm>
            <a:off x="25320" y="4459170"/>
            <a:ext cx="750626" cy="2398830"/>
          </a:xfrm>
          <a:prstGeom prst="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ระดับความสำเร็จ</a:t>
            </a:r>
          </a:p>
        </p:txBody>
      </p:sp>
      <p:sp>
        <p:nvSpPr>
          <p:cNvPr id="19" name="สี่เหลี่ยมมุมมน 6">
            <a:extLst>
              <a:ext uri="{FF2B5EF4-FFF2-40B4-BE49-F238E27FC236}">
                <a16:creationId xmlns="" xmlns:a16="http://schemas.microsoft.com/office/drawing/2014/main" id="{F227DE31-B091-4932-8906-F222579DC0A1}"/>
              </a:ext>
            </a:extLst>
          </p:cNvPr>
          <p:cNvSpPr/>
          <p:nvPr/>
        </p:nvSpPr>
        <p:spPr>
          <a:xfrm>
            <a:off x="775946" y="1302657"/>
            <a:ext cx="11347057" cy="74731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th-TH" sz="14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6839D2CE-D3D9-4EAE-AB86-6FD5B836EEAE}"/>
              </a:ext>
            </a:extLst>
          </p:cNvPr>
          <p:cNvSpPr/>
          <p:nvPr/>
        </p:nvSpPr>
        <p:spPr>
          <a:xfrm>
            <a:off x="49488" y="2049970"/>
            <a:ext cx="684262" cy="5921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ยุทธศาสตร์/</a:t>
            </a:r>
            <a:r>
              <a: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มาตการ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6839D2CE-D3D9-4EAE-AB86-6FD5B836EEAE}"/>
              </a:ext>
            </a:extLst>
          </p:cNvPr>
          <p:cNvSpPr/>
          <p:nvPr/>
        </p:nvSpPr>
        <p:spPr>
          <a:xfrm>
            <a:off x="83932" y="714246"/>
            <a:ext cx="672476" cy="6266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2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A2CF3868-BE39-488C-AE46-81B4A6D4041C}"/>
              </a:ext>
            </a:extLst>
          </p:cNvPr>
          <p:cNvSpPr/>
          <p:nvPr/>
        </p:nvSpPr>
        <p:spPr>
          <a:xfrm rot="696833">
            <a:off x="9926164" y="226662"/>
            <a:ext cx="1322426" cy="3941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1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แผนงานที่</a:t>
            </a:r>
            <a:r>
              <a:rPr lang="en-US" sz="16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………</a:t>
            </a:r>
            <a:endParaRPr lang="th-TH" sz="16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03682" y="1070057"/>
            <a:ext cx="4780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200" dirty="0"/>
              <a:t>ตัวชี้วัด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32821" y="817945"/>
            <a:ext cx="6431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200" dirty="0"/>
              <a:t>เป้าหมาย</a:t>
            </a:r>
            <a:r>
              <a:rPr lang="en-US" sz="1200" dirty="0"/>
              <a:t>/</a:t>
            </a:r>
            <a:endParaRPr lang="th-TH" sz="1200" dirty="0"/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175DBACA-A9ED-4B06-A8CB-1840A9875633}"/>
              </a:ext>
            </a:extLst>
          </p:cNvPr>
          <p:cNvSpPr/>
          <p:nvPr/>
        </p:nvSpPr>
        <p:spPr>
          <a:xfrm>
            <a:off x="0" y="136671"/>
            <a:ext cx="42351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600" b="1" dirty="0">
                <a:solidFill>
                  <a:schemeClr val="accent5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หน่วยงาน</a:t>
            </a:r>
            <a:r>
              <a:rPr lang="th-TH" sz="1600" b="1" dirty="0" smtClean="0">
                <a:solidFill>
                  <a:schemeClr val="accent5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หลัก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</a:t>
            </a:r>
            <a:endParaRPr lang="th-TH" sz="1600" b="1" dirty="0">
              <a:solidFill>
                <a:schemeClr val="accent5">
                  <a:lumMod val="5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1600" b="1" dirty="0">
                <a:solidFill>
                  <a:schemeClr val="accent5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หน่วยงานร่วม</a:t>
            </a:r>
            <a:r>
              <a:rPr lang="en-US" sz="1600" b="1" dirty="0" smtClean="0">
                <a:solidFill>
                  <a:schemeClr val="accent5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</a:t>
            </a:r>
            <a:endParaRPr lang="th-TH" sz="1600" b="1" dirty="0">
              <a:solidFill>
                <a:schemeClr val="accent5">
                  <a:lumMod val="5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23102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1006</TotalTime>
  <Words>35</Words>
  <Application>Microsoft Office PowerPoint</Application>
  <PresentationFormat>Custom</PresentationFormat>
  <Paragraphs>20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ภาวิณี คำฆะ</dc:creator>
  <cp:lastModifiedBy>Rutchada</cp:lastModifiedBy>
  <cp:revision>66</cp:revision>
  <cp:lastPrinted>2017-08-24T19:10:09Z</cp:lastPrinted>
  <dcterms:created xsi:type="dcterms:W3CDTF">2017-07-22T13:07:21Z</dcterms:created>
  <dcterms:modified xsi:type="dcterms:W3CDTF">2018-09-21T09:28:48Z</dcterms:modified>
</cp:coreProperties>
</file>